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5763" cy="98663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358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834B-4BF6-47FE-AA8D-E8295251CC6E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A2D4-AA29-4CAF-AB07-6141BD7835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80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834B-4BF6-47FE-AA8D-E8295251CC6E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A2D4-AA29-4CAF-AB07-6141BD7835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936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834B-4BF6-47FE-AA8D-E8295251CC6E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A2D4-AA29-4CAF-AB07-6141BD7835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85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834B-4BF6-47FE-AA8D-E8295251CC6E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A2D4-AA29-4CAF-AB07-6141BD7835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367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834B-4BF6-47FE-AA8D-E8295251CC6E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A2D4-AA29-4CAF-AB07-6141BD7835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64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834B-4BF6-47FE-AA8D-E8295251CC6E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A2D4-AA29-4CAF-AB07-6141BD7835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08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834B-4BF6-47FE-AA8D-E8295251CC6E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A2D4-AA29-4CAF-AB07-6141BD7835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842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834B-4BF6-47FE-AA8D-E8295251CC6E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A2D4-AA29-4CAF-AB07-6141BD7835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546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834B-4BF6-47FE-AA8D-E8295251CC6E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A2D4-AA29-4CAF-AB07-6141BD7835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803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834B-4BF6-47FE-AA8D-E8295251CC6E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A2D4-AA29-4CAF-AB07-6141BD7835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347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834B-4BF6-47FE-AA8D-E8295251CC6E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A2D4-AA29-4CAF-AB07-6141BD7835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242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C834B-4BF6-47FE-AA8D-E8295251CC6E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DA2D4-AA29-4CAF-AB07-6141BD7835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850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0" y="2648556"/>
            <a:ext cx="6885384" cy="56125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TextBox 21"/>
          <p:cNvSpPr txBox="1"/>
          <p:nvPr/>
        </p:nvSpPr>
        <p:spPr>
          <a:xfrm>
            <a:off x="-27384" y="-87560"/>
            <a:ext cx="6885384" cy="280076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                         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วารสารประชาสัมพันธ์</a:t>
            </a:r>
          </a:p>
          <a:p>
            <a:pPr algn="ct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                      การประชุมขับเคลื่อนการบูร</a:t>
            </a:r>
            <a:r>
              <a:rPr lang="th-TH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ณา</a:t>
            </a: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</a:t>
            </a:r>
          </a:p>
          <a:p>
            <a:pPr algn="ct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                   การจัดทำแผนและประสานแผนพัฒนา</a:t>
            </a:r>
          </a:p>
          <a:p>
            <a:pPr algn="ct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                        ประจำปีงบประมาณ พ</a:t>
            </a:r>
            <a:r>
              <a:rPr lang="en-US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ศ</a:t>
            </a:r>
            <a:r>
              <a:rPr lang="en-US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๒๕๖๕</a:t>
            </a:r>
          </a:p>
          <a:p>
            <a:pPr algn="ct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                               วันที่ 10 พฤษภาคม ๒๕๖๕</a:t>
            </a:r>
          </a:p>
          <a:p>
            <a:pPr algn="ct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       ณ ห้องประชุมสำนักงานเทศบาลตำบลบางสวรรค์</a:t>
            </a:r>
          </a:p>
        </p:txBody>
      </p:sp>
      <p:pic>
        <p:nvPicPr>
          <p:cNvPr id="24" name="รูปภาพ 23">
            <a:extLst>
              <a:ext uri="{FF2B5EF4-FFF2-40B4-BE49-F238E27FC236}">
                <a16:creationId xmlns:a16="http://schemas.microsoft.com/office/drawing/2014/main" id="{C7C80CB4-E4A4-4D57-A651-D201CFB9FB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128464"/>
            <a:ext cx="2066217" cy="1872208"/>
          </a:xfrm>
          <a:prstGeom prst="ellipse">
            <a:avLst/>
          </a:prstGeom>
        </p:spPr>
      </p:pic>
      <p:sp>
        <p:nvSpPr>
          <p:cNvPr id="26" name="สี่เหลี่ยมผืนผ้า 25"/>
          <p:cNvSpPr/>
          <p:nvPr/>
        </p:nvSpPr>
        <p:spPr>
          <a:xfrm>
            <a:off x="0" y="7597104"/>
            <a:ext cx="6858000" cy="23088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TextBox 29"/>
          <p:cNvSpPr txBox="1"/>
          <p:nvPr/>
        </p:nvSpPr>
        <p:spPr>
          <a:xfrm>
            <a:off x="0" y="7674783"/>
            <a:ext cx="6885384" cy="224676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</a:t>
            </a:r>
            <a:r>
              <a:rPr lang="en-US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Bangsawan</a:t>
            </a:r>
            <a:r>
              <a:rPr lang="en-US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Municipality</a:t>
            </a:r>
            <a:endParaRPr lang="th-TH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เว็บไซต์ </a:t>
            </a:r>
            <a:r>
              <a:rPr lang="en-US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</a:t>
            </a: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www.bangsawancity.go.th</a:t>
            </a:r>
            <a:endParaRPr lang="th-TH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เทศบาลตำบลบางสวรรค์</a:t>
            </a:r>
          </a:p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อำเภอพระแสง จังหวัดสุราษฎร์ธานี                                    “ชุมชนบางสวรรค์ บางสวรรค์สร้างเมือง ก้าวสู่การพัฒนาอย่างยั่งยืน”</a:t>
            </a:r>
            <a:endParaRPr lang="th-TH" dirty="0"/>
          </a:p>
        </p:txBody>
      </p:sp>
      <p:pic>
        <p:nvPicPr>
          <p:cNvPr id="17" name="รูปภาพ 16">
            <a:extLst>
              <a:ext uri="{FF2B5EF4-FFF2-40B4-BE49-F238E27FC236}">
                <a16:creationId xmlns:a16="http://schemas.microsoft.com/office/drawing/2014/main" id="{B41A3137-62E7-428B-BF07-6B8CCD528B7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5" t="17335" r="17236" b="14493"/>
          <a:stretch/>
        </p:blipFill>
        <p:spPr>
          <a:xfrm>
            <a:off x="6037021" y="7761312"/>
            <a:ext cx="776177" cy="845147"/>
          </a:xfrm>
          <a:prstGeom prst="roundRect">
            <a:avLst/>
          </a:prstGeom>
        </p:spPr>
      </p:pic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6079A9D9-D01B-4A6C-A317-3A14B7DD75C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3" y="2759199"/>
            <a:ext cx="3478993" cy="15146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8B2C2E13-1AD2-4D97-AA5D-890643FFEEE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3" y="4376936"/>
            <a:ext cx="2038833" cy="10162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รูปภาพ 14">
            <a:extLst>
              <a:ext uri="{FF2B5EF4-FFF2-40B4-BE49-F238E27FC236}">
                <a16:creationId xmlns:a16="http://schemas.microsoft.com/office/drawing/2014/main" id="{374A7763-A5C3-43F4-9B5D-E096891F77C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871" y="4376936"/>
            <a:ext cx="2097253" cy="10198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" name="รูปภาพ 19">
            <a:extLst>
              <a:ext uri="{FF2B5EF4-FFF2-40B4-BE49-F238E27FC236}">
                <a16:creationId xmlns:a16="http://schemas.microsoft.com/office/drawing/2014/main" id="{01FC6ABE-BB33-4EDD-BA3D-8340C05FFB7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39" y="4376936"/>
            <a:ext cx="2232250" cy="10103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5" name="รูปภาพ 24">
            <a:extLst>
              <a:ext uri="{FF2B5EF4-FFF2-40B4-BE49-F238E27FC236}">
                <a16:creationId xmlns:a16="http://schemas.microsoft.com/office/drawing/2014/main" id="{1C511AC4-C994-4DB7-BEC6-7B8E5E05B53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032" y="2790887"/>
            <a:ext cx="3024336" cy="14829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8" name="รูปภาพ 27">
            <a:extLst>
              <a:ext uri="{FF2B5EF4-FFF2-40B4-BE49-F238E27FC236}">
                <a16:creationId xmlns:a16="http://schemas.microsoft.com/office/drawing/2014/main" id="{1E56B47B-F689-426E-806A-FCB27FE82C0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" y="5520945"/>
            <a:ext cx="2803240" cy="10162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1" name="รูปภาพ 30">
            <a:extLst>
              <a:ext uri="{FF2B5EF4-FFF2-40B4-BE49-F238E27FC236}">
                <a16:creationId xmlns:a16="http://schemas.microsoft.com/office/drawing/2014/main" id="{13A4957D-37AD-4403-B422-58E228B4F55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952" y="5514192"/>
            <a:ext cx="3766728" cy="10229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3" name="รูปภาพ 32">
            <a:extLst>
              <a:ext uri="{FF2B5EF4-FFF2-40B4-BE49-F238E27FC236}">
                <a16:creationId xmlns:a16="http://schemas.microsoft.com/office/drawing/2014/main" id="{66ABBF53-91D9-4113-A41E-CCE1C07C35E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" y="6654580"/>
            <a:ext cx="3356991" cy="9627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5" name="รูปภาพ 34">
            <a:extLst>
              <a:ext uri="{FF2B5EF4-FFF2-40B4-BE49-F238E27FC236}">
                <a16:creationId xmlns:a16="http://schemas.microsoft.com/office/drawing/2014/main" id="{4A26C58E-5044-4DBC-8DE3-6C7A343DF35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320" y="6650186"/>
            <a:ext cx="3289878" cy="9671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10525209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80</Words>
  <Application>Microsoft Office PowerPoint</Application>
  <PresentationFormat>กระดาษ A4 (210x297 มม.)</PresentationFormat>
  <Paragraphs>10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SarabunIT๙</vt:lpstr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PPHAPPY</dc:creator>
  <cp:lastModifiedBy>HP</cp:lastModifiedBy>
  <cp:revision>23</cp:revision>
  <cp:lastPrinted>2022-05-05T03:32:08Z</cp:lastPrinted>
  <dcterms:created xsi:type="dcterms:W3CDTF">2022-05-03T06:19:50Z</dcterms:created>
  <dcterms:modified xsi:type="dcterms:W3CDTF">2022-05-11T07:44:20Z</dcterms:modified>
</cp:coreProperties>
</file>